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5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62" r:id="rId11"/>
    <p:sldId id="276" r:id="rId12"/>
    <p:sldId id="259" r:id="rId13"/>
    <p:sldId id="266" r:id="rId14"/>
    <p:sldId id="274" r:id="rId15"/>
    <p:sldId id="260" r:id="rId16"/>
    <p:sldId id="273" r:id="rId17"/>
    <p:sldId id="272" r:id="rId18"/>
    <p:sldId id="264" r:id="rId19"/>
    <p:sldId id="263" r:id="rId20"/>
    <p:sldId id="265" r:id="rId21"/>
    <p:sldId id="277" r:id="rId2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24" autoAdjust="0"/>
  </p:normalViewPr>
  <p:slideViewPr>
    <p:cSldViewPr>
      <p:cViewPr>
        <p:scale>
          <a:sx n="66" d="100"/>
          <a:sy n="66" d="100"/>
        </p:scale>
        <p:origin x="-148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Stačiakampis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13" name="Skaidrės numerio vietos rezervavimo ženklas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8" name="Datos vietos rezervavimo ženklas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2" name="Poraštės vietos rezervavimo ženklas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12" name="Skaidrės numerio vietos rezervavimo ženklas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lt-LT"/>
          </a:p>
        </p:txBody>
      </p:sp>
      <p:sp>
        <p:nvSpPr>
          <p:cNvPr id="16" name="Teksto vietos rezervavimo ženklas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5" name="Teksto vietos rezervavimo ženklas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8" name="Stačiakampis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1" name="Stačiakampis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13" name="Skaidrės numerio vietos rezervavimo ženklas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Poraštės vietos rezervavimo ženklas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7B0337-BD7F-445C-A717-1138729EE88A}" type="datetimeFigureOut">
              <a:rPr lang="lt-LT" smtClean="0"/>
              <a:pPr/>
              <a:t>2017.03.23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tačiakampis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7179CA-F63A-4F59-B191-F522E63C5363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SavanorystėS PLĖTojIMAS Biržų rajone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 descr="Birzu herb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357694"/>
            <a:ext cx="1357322" cy="1440925"/>
          </a:xfrm>
          <a:prstGeom prst="rect">
            <a:avLst/>
          </a:prstGeom>
        </p:spPr>
      </p:pic>
      <p:pic>
        <p:nvPicPr>
          <p:cNvPr id="9" name="Paveikslėlis 8" descr="JST apyrank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071546"/>
            <a:ext cx="5643570" cy="34290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Savanorystė renginiuose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Maisto bankas</a:t>
            </a:r>
          </a:p>
          <a:p>
            <a:r>
              <a:rPr lang="lt-LT" dirty="0" smtClean="0"/>
              <a:t>Bėgimas “Biržų kilometrai”</a:t>
            </a:r>
          </a:p>
          <a:p>
            <a:r>
              <a:rPr lang="lt-LT" dirty="0" smtClean="0"/>
              <a:t>Baltosios pirštinės</a:t>
            </a:r>
          </a:p>
          <a:p>
            <a:r>
              <a:rPr lang="lt-LT" dirty="0" smtClean="0"/>
              <a:t>Vaikų gynimo diena</a:t>
            </a:r>
          </a:p>
          <a:p>
            <a:r>
              <a:rPr lang="lt-LT" dirty="0" smtClean="0"/>
              <a:t>Jaunimo renginkiai, festivaliai</a:t>
            </a:r>
          </a:p>
          <a:p>
            <a:r>
              <a:rPr lang="lt-LT" dirty="0" smtClean="0"/>
              <a:t>Miesto šventė ir kt.</a:t>
            </a:r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138" y="1714488"/>
            <a:ext cx="4164862" cy="25003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aveikslėlis 5" descr="Maisto bank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714884"/>
            <a:ext cx="1904980" cy="1947885"/>
          </a:xfrm>
          <a:prstGeom prst="rect">
            <a:avLst/>
          </a:prstGeom>
        </p:spPr>
      </p:pic>
      <p:pic>
        <p:nvPicPr>
          <p:cNvPr id="8" name="Paveikslėlis 7" descr="Baltosios pirstin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429132"/>
            <a:ext cx="3143272" cy="2089562"/>
          </a:xfrm>
          <a:prstGeom prst="rect">
            <a:avLst/>
          </a:prstGeom>
        </p:spPr>
      </p:pic>
      <p:pic>
        <p:nvPicPr>
          <p:cNvPr id="9" name="Paveikslėlis 8" descr="Baltosios pirsti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5572140"/>
            <a:ext cx="1524003" cy="15240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Jaunimo savanoriška tarnyba</a:t>
            </a:r>
            <a:endParaRPr lang="lt-LT" dirty="0"/>
          </a:p>
        </p:txBody>
      </p:sp>
      <p:pic>
        <p:nvPicPr>
          <p:cNvPr id="4" name="Turinio vietos rezervavimo ženklas 3" descr="JS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9037" y="2424112"/>
            <a:ext cx="7000875" cy="2847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Jaunimo savanoriška tarnyba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Prisijungė daug vietinių organizacijų (vaikų dienos centrai, biblioteka, muziejus, vaikų namai, ev. </a:t>
            </a:r>
            <a:r>
              <a:rPr lang="lt-LT" dirty="0"/>
              <a:t>r</a:t>
            </a:r>
            <a:r>
              <a:rPr lang="lt-LT" dirty="0" smtClean="0"/>
              <a:t>eformatų parapija, gyvūnų globos namai, atvira jaunimo erdvė, savivaldybės administracija ir kt.)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 descr="Jaunimo savanoriska tarny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643314"/>
            <a:ext cx="3714776" cy="2870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“Atrask save” (JGI)</a:t>
            </a:r>
            <a:endParaRPr lang="lt-LT" dirty="0"/>
          </a:p>
        </p:txBody>
      </p:sp>
      <p:pic>
        <p:nvPicPr>
          <p:cNvPr id="4" name="Turinio vietos rezervavimo ženklas 3" descr="Jaunimo garantiju iniciatyv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3643314"/>
            <a:ext cx="5671177" cy="2233620"/>
          </a:xfrm>
        </p:spPr>
      </p:pic>
      <p:pic>
        <p:nvPicPr>
          <p:cNvPr id="5" name="Paveikslėlis 4" descr="Atrask sa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387667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JGI</a:t>
            </a:r>
            <a:r>
              <a:rPr lang="en-GB" dirty="0" smtClean="0"/>
              <a:t>, savanoryst</a:t>
            </a:r>
            <a:r>
              <a:rPr lang="lt-LT" dirty="0" smtClean="0"/>
              <a:t>ė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Įvairios priimančios organizacijų (nemažas pasirinkimas), net 16</a:t>
            </a:r>
          </a:p>
          <a:p>
            <a:r>
              <a:rPr lang="lt-LT" dirty="0" smtClean="0"/>
              <a:t>Asmeninis kontaktas</a:t>
            </a:r>
          </a:p>
          <a:p>
            <a:r>
              <a:rPr lang="lt-LT" dirty="0" smtClean="0"/>
              <a:t>Bendradarbiavimas (seniūnijos, kaimo bendruomenės)</a:t>
            </a:r>
          </a:p>
          <a:p>
            <a:r>
              <a:rPr lang="lt-LT" dirty="0" smtClean="0"/>
              <a:t>Darbo birža</a:t>
            </a:r>
          </a:p>
          <a:p>
            <a:r>
              <a:rPr lang="lt-LT" dirty="0" smtClean="0"/>
              <a:t>Kompensavimas motyvuoja</a:t>
            </a:r>
          </a:p>
          <a:p>
            <a:r>
              <a:rPr lang="lt-LT" dirty="0" smtClean="0"/>
              <a:t>Tobulėjimo planą sudarant motyvuoja išbandyt savanorystę (trumpalaikę, 1 mėn.)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Europos savanorių tarnyba</a:t>
            </a:r>
            <a:endParaRPr lang="lt-LT" dirty="0"/>
          </a:p>
        </p:txBody>
      </p:sp>
      <p:pic>
        <p:nvPicPr>
          <p:cNvPr id="4" name="Turinio vietos rezervavimo ženklas 3" descr="evs-20years_l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15103" y="2428869"/>
            <a:ext cx="4434911" cy="1673740"/>
          </a:xfrm>
        </p:spPr>
      </p:pic>
      <p:pic>
        <p:nvPicPr>
          <p:cNvPr id="5" name="Paveikslėlis 4" descr="Creativit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71612"/>
            <a:ext cx="2096464" cy="2155165"/>
          </a:xfrm>
          <a:prstGeom prst="rect">
            <a:avLst/>
          </a:prstGeom>
        </p:spPr>
      </p:pic>
      <p:pic>
        <p:nvPicPr>
          <p:cNvPr id="6" name="Paveikslėlis 5" descr="erasmuslogo_m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786322"/>
            <a:ext cx="3714776" cy="10587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Akredituotas organizacijos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Vaikų namai “Vaiko užuovėja”</a:t>
            </a:r>
          </a:p>
          <a:p>
            <a:r>
              <a:rPr lang="lt-LT" dirty="0" smtClean="0"/>
              <a:t>Regionis parkas</a:t>
            </a:r>
          </a:p>
          <a:p>
            <a:r>
              <a:rPr lang="lt-LT" dirty="0" smtClean="0"/>
              <a:t>Muziejus</a:t>
            </a:r>
          </a:p>
          <a:p>
            <a:r>
              <a:rPr lang="lt-LT" dirty="0" smtClean="0"/>
              <a:t>Biblioteka</a:t>
            </a:r>
          </a:p>
          <a:p>
            <a:r>
              <a:rPr lang="lt-LT" dirty="0" smtClean="0"/>
              <a:t>Vaikų darželis</a:t>
            </a:r>
          </a:p>
          <a:p>
            <a:r>
              <a:rPr lang="lt-LT" dirty="0" smtClean="0"/>
              <a:t>Vaikų dienos centras</a:t>
            </a:r>
            <a:endParaRPr lang="lt-L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Tarptautiniai savanoriai</a:t>
            </a:r>
            <a:endParaRPr lang="lt-LT" dirty="0"/>
          </a:p>
        </p:txBody>
      </p:sp>
      <p:pic>
        <p:nvPicPr>
          <p:cNvPr id="4" name="Turinio vietos rezervavimo ženklas 3" descr="EVS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2885" y="1600200"/>
            <a:ext cx="6733179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EVS renginiai		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EVS 20 mečio renginiai</a:t>
            </a:r>
          </a:p>
          <a:p>
            <a:r>
              <a:rPr lang="lt-LT" dirty="0" smtClean="0"/>
              <a:t>Moko anglų, ispanų, rusų kalbos</a:t>
            </a:r>
          </a:p>
          <a:p>
            <a:r>
              <a:rPr lang="lt-LT" dirty="0" smtClean="0"/>
              <a:t>Pasakos skaitymas 6 kalbom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Savanorių motyvavimas	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Tarptautinė savanorių dienos minėjimas</a:t>
            </a:r>
          </a:p>
          <a:p>
            <a:r>
              <a:rPr lang="lt-LT" dirty="0" smtClean="0"/>
              <a:t>Padėkos vakarai</a:t>
            </a:r>
          </a:p>
          <a:p>
            <a:r>
              <a:rPr lang="lt-LT" dirty="0" smtClean="0"/>
              <a:t>Kelionės, nuolaidos</a:t>
            </a:r>
          </a:p>
          <a:p>
            <a:r>
              <a:rPr lang="lt-LT" dirty="0" smtClean="0"/>
              <a:t>Apdovanojimai (pilietiškiausių)</a:t>
            </a:r>
          </a:p>
          <a:p>
            <a:r>
              <a:rPr lang="lt-LT" dirty="0" smtClean="0"/>
              <a:t>Mėnesio jaunimo savanoris</a:t>
            </a:r>
          </a:p>
          <a:p>
            <a:r>
              <a:rPr lang="lt-LT" dirty="0" smtClean="0"/>
              <a:t>Maitinimas, gėrimai, mini dovanos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 descr="apdovanojim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643182"/>
            <a:ext cx="2500330" cy="37133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Savanorystė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Momentinė (pvz. “Darom akcija”, “Maisto banko” akcija)</a:t>
            </a:r>
          </a:p>
          <a:p>
            <a:r>
              <a:rPr lang="lt-LT" dirty="0" smtClean="0"/>
              <a:t>Trumpalaikė (iki 3 mėn.)</a:t>
            </a:r>
          </a:p>
          <a:p>
            <a:r>
              <a:rPr lang="lt-LT" dirty="0" smtClean="0"/>
              <a:t>Ilgalaikė (3 ir daugiau mėn.)</a:t>
            </a:r>
            <a:endParaRPr lang="lt-L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 tobulėti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Džiaugiamės 0,25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lt-LT" dirty="0" smtClean="0"/>
          </a:p>
          <a:p>
            <a:r>
              <a:rPr lang="lt-LT" dirty="0" smtClean="0"/>
              <a:t>Yra poreikis, kad atsirastų konkreti funkcija, dalis etato darbuotojui savivaldybė</a:t>
            </a:r>
            <a:r>
              <a:rPr lang="en-GB" dirty="0" smtClean="0"/>
              <a:t>je</a:t>
            </a:r>
            <a:r>
              <a:rPr lang="lt-LT" dirty="0" smtClean="0"/>
              <a:t>, pridedant ir visos vietinės savanorystės koordinavimą. Klausimas, kur?</a:t>
            </a:r>
          </a:p>
          <a:p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Klausimai </a:t>
            </a:r>
            <a:r>
              <a:rPr lang="lt-LT" smtClean="0">
                <a:sym typeface="Wingdings" pitchFamily="2" charset="2"/>
              </a:rPr>
              <a:t></a:t>
            </a:r>
            <a:endParaRPr lang="lt-LT"/>
          </a:p>
        </p:txBody>
      </p:sp>
      <p:pic>
        <p:nvPicPr>
          <p:cNvPr id="4" name="Turinio vietos rezervavimo ženklas 3" descr="BJS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Jaunimo savanorių biuras</a:t>
            </a:r>
            <a:endParaRPr lang="lt-LT" dirty="0"/>
          </a:p>
        </p:txBody>
      </p:sp>
      <p:pic>
        <p:nvPicPr>
          <p:cNvPr id="4" name="Turinio vietos rezervavimo ženklas 3" descr="Birzu savanoriu biura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3286124"/>
            <a:ext cx="3692543" cy="2755205"/>
          </a:xfrm>
        </p:spPr>
      </p:pic>
      <p:pic>
        <p:nvPicPr>
          <p:cNvPr id="5" name="Paveikslėlis 4" descr="Birzu savnaoriu biur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785926"/>
            <a:ext cx="3564083" cy="2371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Biržų jaunimo savanoriai (prie AJE)</a:t>
            </a:r>
            <a:endParaRPr lang="lt-LT" dirty="0"/>
          </a:p>
        </p:txBody>
      </p:sp>
      <p:pic>
        <p:nvPicPr>
          <p:cNvPr id="4" name="Turinio vietos rezervavimo ženklas 3" descr="BJS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6587" y="2347912"/>
            <a:ext cx="8105775" cy="30003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Biržų jaunimo savanoriai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Koordinuoja atviros jaunimo erdvės darbuotoja, bet turi savo jaunimo vadovą (darbuotojas tik palydi)</a:t>
            </a:r>
          </a:p>
          <a:p>
            <a:r>
              <a:rPr lang="lt-LT" dirty="0" smtClean="0"/>
              <a:t>Reguliarūs susirinkimai</a:t>
            </a:r>
          </a:p>
          <a:p>
            <a:r>
              <a:rPr lang="lt-LT" dirty="0" smtClean="0"/>
              <a:t>Didesnis koordinavimas ir renginių, veiklos aptarimas, įsivertinimas</a:t>
            </a:r>
          </a:p>
          <a:p>
            <a:r>
              <a:rPr lang="lt-LT" dirty="0" smtClean="0"/>
              <a:t>Tampa neformalia jaunimo grupe</a:t>
            </a:r>
            <a:endParaRPr lang="lt-LT" dirty="0"/>
          </a:p>
        </p:txBody>
      </p:sp>
      <p:pic>
        <p:nvPicPr>
          <p:cNvPr id="4" name="Paveikslėlis 3" descr="BJ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0"/>
            <a:ext cx="1285884" cy="1285884"/>
          </a:xfrm>
          <a:prstGeom prst="rect">
            <a:avLst/>
          </a:prstGeom>
        </p:spPr>
      </p:pic>
      <p:pic>
        <p:nvPicPr>
          <p:cNvPr id="5" name="Paveikslėlis 4" descr="BJ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714884"/>
            <a:ext cx="2821801" cy="1881201"/>
          </a:xfrm>
          <a:prstGeom prst="rect">
            <a:avLst/>
          </a:prstGeom>
        </p:spPr>
      </p:pic>
      <p:pic>
        <p:nvPicPr>
          <p:cNvPr id="6" name="Paveikslėlis 5" descr="Birzu aj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857760"/>
            <a:ext cx="4357718" cy="16130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Biržų jaunimo savanoriai</a:t>
            </a:r>
            <a:endParaRPr lang="lt-LT" dirty="0"/>
          </a:p>
        </p:txBody>
      </p:sp>
      <p:pic>
        <p:nvPicPr>
          <p:cNvPr id="4" name="Turinio vietos rezervavimo ženklas 3" descr="BJS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794" y="1600200"/>
            <a:ext cx="8007362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Savanorystė renginiuose (BJS)</a:t>
            </a:r>
            <a:endParaRPr lang="lt-LT" dirty="0"/>
          </a:p>
        </p:txBody>
      </p:sp>
      <p:pic>
        <p:nvPicPr>
          <p:cNvPr id="4" name="Turinio vietos rezervavimo ženklas 3" descr="BJS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6849432" cy="378621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Savanorystė renginiuose (BJS)</a:t>
            </a:r>
            <a:endParaRPr lang="lt-LT" dirty="0"/>
          </a:p>
        </p:txBody>
      </p:sp>
      <p:pic>
        <p:nvPicPr>
          <p:cNvPr id="5" name="Paveikslėlis 4" descr="BJ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74"/>
            <a:ext cx="4358687" cy="2919412"/>
          </a:xfrm>
          <a:prstGeom prst="rect">
            <a:avLst/>
          </a:prstGeom>
        </p:spPr>
      </p:pic>
      <p:pic>
        <p:nvPicPr>
          <p:cNvPr id="8" name="Turinio vietos rezervavimo ženklas 7" descr="BJS9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3157029" cy="2114552"/>
          </a:xfrm>
        </p:spPr>
      </p:pic>
      <p:pic>
        <p:nvPicPr>
          <p:cNvPr id="9" name="Paveikslėlis 8" descr="BJS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143248"/>
            <a:ext cx="2344595" cy="35004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Renginių organizavimas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Žemės dienos paminėjimas</a:t>
            </a:r>
          </a:p>
          <a:p>
            <a:r>
              <a:rPr lang="lt-LT" dirty="0" smtClean="0"/>
              <a:t>Orientacinės varžybos</a:t>
            </a:r>
          </a:p>
          <a:p>
            <a:r>
              <a:rPr lang="lt-LT" dirty="0" smtClean="0"/>
              <a:t>Ir kt.</a:t>
            </a:r>
          </a:p>
          <a:p>
            <a:pPr>
              <a:buNone/>
            </a:pPr>
            <a:endParaRPr lang="lt-LT" dirty="0"/>
          </a:p>
        </p:txBody>
      </p:sp>
      <p:pic>
        <p:nvPicPr>
          <p:cNvPr id="4" name="Paveikslėlis 3" descr="Orientacines varzyb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286124"/>
            <a:ext cx="7143750" cy="2857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a">
  <a:themeElements>
    <a:clrScheme name="Media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748</TotalTime>
  <Words>302</Words>
  <Application>Microsoft Office PowerPoint</Application>
  <PresentationFormat>Demonstracija ekrane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2" baseType="lpstr">
      <vt:lpstr>Mediana</vt:lpstr>
      <vt:lpstr>SavanorystėS PLĖTojIMAS Biržų rajone</vt:lpstr>
      <vt:lpstr>Savanorystė</vt:lpstr>
      <vt:lpstr>Jaunimo savanorių biuras</vt:lpstr>
      <vt:lpstr>Biržų jaunimo savanoriai (prie AJE)</vt:lpstr>
      <vt:lpstr>Biržų jaunimo savanoriai</vt:lpstr>
      <vt:lpstr>Biržų jaunimo savanoriai</vt:lpstr>
      <vt:lpstr>Savanorystė renginiuose (BJS)</vt:lpstr>
      <vt:lpstr>Savanorystė renginiuose (BJS)</vt:lpstr>
      <vt:lpstr>Renginių organizavimas</vt:lpstr>
      <vt:lpstr>Savanorystė renginiuose</vt:lpstr>
      <vt:lpstr>Jaunimo savanoriška tarnyba</vt:lpstr>
      <vt:lpstr>Jaunimo savanoriška tarnyba</vt:lpstr>
      <vt:lpstr>“Atrask save” (JGI)</vt:lpstr>
      <vt:lpstr>JGI, savanorystė </vt:lpstr>
      <vt:lpstr>Europos savanorių tarnyba</vt:lpstr>
      <vt:lpstr>Akredituotas organizacijos</vt:lpstr>
      <vt:lpstr>Tarptautiniai savanoriai</vt:lpstr>
      <vt:lpstr>EVS renginiai  </vt:lpstr>
      <vt:lpstr>Savanorių motyvavimas </vt:lpstr>
      <vt:lpstr>Kur tobulėti</vt:lpstr>
      <vt:lpstr>Klausimai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</dc:title>
  <dc:creator>Vartotojas</dc:creator>
  <cp:lastModifiedBy>Vartotojas</cp:lastModifiedBy>
  <cp:revision>32</cp:revision>
  <dcterms:created xsi:type="dcterms:W3CDTF">2017-03-22T19:32:23Z</dcterms:created>
  <dcterms:modified xsi:type="dcterms:W3CDTF">2017-03-23T09:02:35Z</dcterms:modified>
</cp:coreProperties>
</file>